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39316" y="175735"/>
            <a:ext cx="8785539" cy="1015663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C’est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mardi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, le </a:t>
            </a:r>
            <a:r>
              <a:rPr lang="fr-FR" sz="6000" dirty="0" smtClean="0">
                <a:solidFill>
                  <a:schemeClr val="bg1"/>
                </a:solidFill>
                <a:latin typeface="Wednesday" panose="02000603000000000000" pitchFamily="2" charset="0"/>
                <a:ea typeface="Wednesday" panose="02000603000000000000" pitchFamily="2" charset="0"/>
              </a:rPr>
              <a:t>9 décembre</a:t>
            </a:r>
            <a:endParaRPr lang="fr-FR" sz="6000" dirty="0">
              <a:solidFill>
                <a:schemeClr val="bg1"/>
              </a:solidFill>
              <a:latin typeface="Wednesday" panose="02000603000000000000" pitchFamily="2" charset="0"/>
              <a:ea typeface="Wednesday" panose="02000603000000000000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800" y="1740068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CaliBrush" panose="02000500000000000000" pitchFamily="2" charset="0"/>
              </a:rPr>
              <a:t>Objectifs – </a:t>
            </a:r>
            <a:r>
              <a:rPr lang="fr-FR" sz="3600" dirty="0" err="1" smtClean="0">
                <a:latin typeface="CaliBrush" panose="02000500000000000000" pitchFamily="2" charset="0"/>
              </a:rPr>
              <a:t>you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will</a:t>
            </a:r>
            <a:r>
              <a:rPr lang="fr-FR" sz="3600" dirty="0" smtClean="0">
                <a:latin typeface="CaliBrush" panose="02000500000000000000" pitchFamily="2" charset="0"/>
              </a:rPr>
              <a:t> </a:t>
            </a:r>
            <a:r>
              <a:rPr lang="fr-FR" sz="3600" dirty="0" err="1" smtClean="0">
                <a:latin typeface="CaliBrush" panose="02000500000000000000" pitchFamily="2" charset="0"/>
              </a:rPr>
              <a:t>be</a:t>
            </a:r>
            <a:r>
              <a:rPr lang="fr-FR" sz="3600" dirty="0" smtClean="0">
                <a:latin typeface="CaliBrush" panose="02000500000000000000" pitchFamily="2" charset="0"/>
              </a:rPr>
              <a:t> able to:</a:t>
            </a:r>
            <a:endParaRPr lang="fr-FR" sz="3600" dirty="0">
              <a:latin typeface="CaliBrush" panose="02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316" y="2935069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Conjugate some irregular verbs in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passe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compose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41" y="4539941"/>
            <a:ext cx="8688614" cy="1077218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Toonish" pitchFamily="2" charset="0"/>
                <a:ea typeface="Toonish" pitchFamily="2" charset="0"/>
              </a:rPr>
              <a:t>Use negative expressions like never</a:t>
            </a:r>
            <a:r>
              <a:rPr lang="en-US" sz="3200" dirty="0" smtClean="0">
                <a:latin typeface="Snap ITC" panose="04040A07060A02020202" pitchFamily="82" charset="0"/>
                <a:ea typeface="Toonish" pitchFamily="2" charset="0"/>
              </a:rPr>
              <a:t>,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nothing</a:t>
            </a:r>
            <a:r>
              <a:rPr lang="en-US" sz="3200" dirty="0" smtClean="0">
                <a:latin typeface="Snap ITC" panose="04040A07060A02020202" pitchFamily="82" charset="0"/>
                <a:ea typeface="Toonish" pitchFamily="2" charset="0"/>
              </a:rPr>
              <a:t>,</a:t>
            </a:r>
            <a:r>
              <a:rPr lang="en-US" sz="3200" dirty="0" smtClean="0">
                <a:latin typeface="Toonish" pitchFamily="2" charset="0"/>
                <a:ea typeface="Toonish" pitchFamily="2" charset="0"/>
              </a:rPr>
              <a:t> </a:t>
            </a:r>
            <a:r>
              <a:rPr lang="en-US" sz="3200" dirty="0" err="1" smtClean="0">
                <a:latin typeface="Toonish" pitchFamily="2" charset="0"/>
                <a:ea typeface="Toonish" pitchFamily="2" charset="0"/>
              </a:rPr>
              <a:t>etc</a:t>
            </a:r>
            <a:endParaRPr lang="en-US" sz="4000" dirty="0">
              <a:latin typeface="CaliBrush" panose="02000500000000000000" pitchFamily="2" charset="0"/>
              <a:ea typeface="Toon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6384</TotalTime>
  <Words>30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CaliBrush</vt:lpstr>
      <vt:lpstr>Snap ITC</vt:lpstr>
      <vt:lpstr>Toonish</vt:lpstr>
      <vt:lpstr>Wednesday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129</cp:revision>
  <dcterms:created xsi:type="dcterms:W3CDTF">2011-09-14T23:22:57Z</dcterms:created>
  <dcterms:modified xsi:type="dcterms:W3CDTF">2014-12-09T12:06:02Z</dcterms:modified>
</cp:coreProperties>
</file>